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7"/>
  </p:notesMasterIdLst>
  <p:handoutMasterIdLst>
    <p:handoutMasterId r:id="rId28"/>
  </p:handoutMasterIdLst>
  <p:sldIdLst>
    <p:sldId id="375" r:id="rId2"/>
    <p:sldId id="377" r:id="rId3"/>
    <p:sldId id="351" r:id="rId4"/>
    <p:sldId id="379" r:id="rId5"/>
    <p:sldId id="380" r:id="rId6"/>
    <p:sldId id="381" r:id="rId7"/>
    <p:sldId id="382" r:id="rId8"/>
    <p:sldId id="383" r:id="rId9"/>
    <p:sldId id="331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6" r:id="rId20"/>
    <p:sldId id="337" r:id="rId21"/>
    <p:sldId id="394" r:id="rId22"/>
    <p:sldId id="397" r:id="rId23"/>
    <p:sldId id="398" r:id="rId24"/>
    <p:sldId id="399" r:id="rId25"/>
    <p:sldId id="291" r:id="rId26"/>
  </p:sldIdLst>
  <p:sldSz cx="9144000" cy="5143500" type="screen16x9"/>
  <p:notesSz cx="6858000" cy="9144000"/>
  <p:embeddedFontLst>
    <p:embeddedFont>
      <p:font typeface="Arial" panose="020B060402020202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5" roundtripDataSignature="AMtx7miKryN7IOHbG9mjyF7Ry2G/ncxO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75F"/>
    <a:srgbClr val="B1B6D0"/>
    <a:srgbClr val="536098"/>
    <a:srgbClr val="53CA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F7F231-6A5D-466B-9FCB-A2C0723D72C3}">
  <a:tblStyle styleId="{48F7F231-6A5D-466B-9FCB-A2C0723D72C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4" autoAdjust="0"/>
    <p:restoredTop sz="96327"/>
  </p:normalViewPr>
  <p:slideViewPr>
    <p:cSldViewPr snapToGrid="0" snapToObjects="1" showGuides="1">
      <p:cViewPr varScale="1">
        <p:scale>
          <a:sx n="169" d="100"/>
          <a:sy n="169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90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85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lius Tvarijonas" userId="5d35f9f6-a053-4f1d-a25f-dd1a6152e4d4" providerId="ADAL" clId="{94B7F5BA-6FA2-4126-B465-1216E28EE86C}"/>
    <pc:docChg chg="custSel delSld modSld">
      <pc:chgData name="Saulius Tvarijonas" userId="5d35f9f6-a053-4f1d-a25f-dd1a6152e4d4" providerId="ADAL" clId="{94B7F5BA-6FA2-4126-B465-1216E28EE86C}" dt="2023-03-22T16:20:17.254" v="207" actId="47"/>
      <pc:docMkLst>
        <pc:docMk/>
      </pc:docMkLst>
      <pc:sldChg chg="del">
        <pc:chgData name="Saulius Tvarijonas" userId="5d35f9f6-a053-4f1d-a25f-dd1a6152e4d4" providerId="ADAL" clId="{94B7F5BA-6FA2-4126-B465-1216E28EE86C}" dt="2023-03-22T16:20:02.098" v="180" actId="47"/>
        <pc:sldMkLst>
          <pc:docMk/>
          <pc:sldMk cId="4103825588" sldId="273"/>
        </pc:sldMkLst>
      </pc:sldChg>
      <pc:sldChg chg="del">
        <pc:chgData name="Saulius Tvarijonas" userId="5d35f9f6-a053-4f1d-a25f-dd1a6152e4d4" providerId="ADAL" clId="{94B7F5BA-6FA2-4126-B465-1216E28EE86C}" dt="2023-03-22T16:20:01.678" v="179" actId="47"/>
        <pc:sldMkLst>
          <pc:docMk/>
          <pc:sldMk cId="188045828" sldId="279"/>
        </pc:sldMkLst>
      </pc:sldChg>
      <pc:sldChg chg="del">
        <pc:chgData name="Saulius Tvarijonas" userId="5d35f9f6-a053-4f1d-a25f-dd1a6152e4d4" providerId="ADAL" clId="{94B7F5BA-6FA2-4126-B465-1216E28EE86C}" dt="2023-03-22T16:20:09.155" v="191" actId="47"/>
        <pc:sldMkLst>
          <pc:docMk/>
          <pc:sldMk cId="3800418063" sldId="295"/>
        </pc:sldMkLst>
      </pc:sldChg>
      <pc:sldChg chg="del">
        <pc:chgData name="Saulius Tvarijonas" userId="5d35f9f6-a053-4f1d-a25f-dd1a6152e4d4" providerId="ADAL" clId="{94B7F5BA-6FA2-4126-B465-1216E28EE86C}" dt="2023-03-22T16:20:14.100" v="200" actId="47"/>
        <pc:sldMkLst>
          <pc:docMk/>
          <pc:sldMk cId="395004670" sldId="309"/>
        </pc:sldMkLst>
      </pc:sldChg>
      <pc:sldChg chg="del">
        <pc:chgData name="Saulius Tvarijonas" userId="5d35f9f6-a053-4f1d-a25f-dd1a6152e4d4" providerId="ADAL" clId="{94B7F5BA-6FA2-4126-B465-1216E28EE86C}" dt="2023-03-22T16:20:15.574" v="203" actId="47"/>
        <pc:sldMkLst>
          <pc:docMk/>
          <pc:sldMk cId="2500766412" sldId="312"/>
        </pc:sldMkLst>
      </pc:sldChg>
      <pc:sldChg chg="del">
        <pc:chgData name="Saulius Tvarijonas" userId="5d35f9f6-a053-4f1d-a25f-dd1a6152e4d4" providerId="ADAL" clId="{94B7F5BA-6FA2-4126-B465-1216E28EE86C}" dt="2023-03-22T16:20:16.081" v="204" actId="47"/>
        <pc:sldMkLst>
          <pc:docMk/>
          <pc:sldMk cId="4247695980" sldId="313"/>
        </pc:sldMkLst>
      </pc:sldChg>
      <pc:sldChg chg="del">
        <pc:chgData name="Saulius Tvarijonas" userId="5d35f9f6-a053-4f1d-a25f-dd1a6152e4d4" providerId="ADAL" clId="{94B7F5BA-6FA2-4126-B465-1216E28EE86C}" dt="2023-03-22T16:20:16.961" v="206" actId="47"/>
        <pc:sldMkLst>
          <pc:docMk/>
          <pc:sldMk cId="1661478087" sldId="314"/>
        </pc:sldMkLst>
      </pc:sldChg>
      <pc:sldChg chg="del">
        <pc:chgData name="Saulius Tvarijonas" userId="5d35f9f6-a053-4f1d-a25f-dd1a6152e4d4" providerId="ADAL" clId="{94B7F5BA-6FA2-4126-B465-1216E28EE86C}" dt="2023-03-22T16:20:16.600" v="205" actId="47"/>
        <pc:sldMkLst>
          <pc:docMk/>
          <pc:sldMk cId="1569996644" sldId="315"/>
        </pc:sldMkLst>
      </pc:sldChg>
      <pc:sldChg chg="del">
        <pc:chgData name="Saulius Tvarijonas" userId="5d35f9f6-a053-4f1d-a25f-dd1a6152e4d4" providerId="ADAL" clId="{94B7F5BA-6FA2-4126-B465-1216E28EE86C}" dt="2023-03-22T16:20:05.794" v="184" actId="47"/>
        <pc:sldMkLst>
          <pc:docMk/>
          <pc:sldMk cId="1169189018" sldId="329"/>
        </pc:sldMkLst>
      </pc:sldChg>
      <pc:sldChg chg="del">
        <pc:chgData name="Saulius Tvarijonas" userId="5d35f9f6-a053-4f1d-a25f-dd1a6152e4d4" providerId="ADAL" clId="{94B7F5BA-6FA2-4126-B465-1216E28EE86C}" dt="2023-03-22T16:20:04.999" v="182" actId="47"/>
        <pc:sldMkLst>
          <pc:docMk/>
          <pc:sldMk cId="8717427" sldId="330"/>
        </pc:sldMkLst>
      </pc:sldChg>
      <pc:sldChg chg="del">
        <pc:chgData name="Saulius Tvarijonas" userId="5d35f9f6-a053-4f1d-a25f-dd1a6152e4d4" providerId="ADAL" clId="{94B7F5BA-6FA2-4126-B465-1216E28EE86C}" dt="2023-03-22T16:20:01.174" v="178" actId="47"/>
        <pc:sldMkLst>
          <pc:docMk/>
          <pc:sldMk cId="3796214159" sldId="333"/>
        </pc:sldMkLst>
      </pc:sldChg>
      <pc:sldChg chg="del">
        <pc:chgData name="Saulius Tvarijonas" userId="5d35f9f6-a053-4f1d-a25f-dd1a6152e4d4" providerId="ADAL" clId="{94B7F5BA-6FA2-4126-B465-1216E28EE86C}" dt="2023-03-22T16:19:54.844" v="166" actId="47"/>
        <pc:sldMkLst>
          <pc:docMk/>
          <pc:sldMk cId="2463679984" sldId="335"/>
        </pc:sldMkLst>
      </pc:sldChg>
      <pc:sldChg chg="modSp mod">
        <pc:chgData name="Saulius Tvarijonas" userId="5d35f9f6-a053-4f1d-a25f-dd1a6152e4d4" providerId="ADAL" clId="{94B7F5BA-6FA2-4126-B465-1216E28EE86C}" dt="2023-03-22T16:18:18.464" v="165" actId="20577"/>
        <pc:sldMkLst>
          <pc:docMk/>
          <pc:sldMk cId="2409431521" sldId="337"/>
        </pc:sldMkLst>
        <pc:spChg chg="mod">
          <ac:chgData name="Saulius Tvarijonas" userId="5d35f9f6-a053-4f1d-a25f-dd1a6152e4d4" providerId="ADAL" clId="{94B7F5BA-6FA2-4126-B465-1216E28EE86C}" dt="2023-03-22T16:18:18.464" v="165" actId="20577"/>
          <ac:spMkLst>
            <pc:docMk/>
            <pc:sldMk cId="2409431521" sldId="337"/>
            <ac:spMk id="2" creationId="{DAF9A38E-53E0-3646-B6FE-6BC652909F0D}"/>
          </ac:spMkLst>
        </pc:spChg>
      </pc:sldChg>
      <pc:sldChg chg="del">
        <pc:chgData name="Saulius Tvarijonas" userId="5d35f9f6-a053-4f1d-a25f-dd1a6152e4d4" providerId="ADAL" clId="{94B7F5BA-6FA2-4126-B465-1216E28EE86C}" dt="2023-03-22T16:20:17.254" v="207" actId="47"/>
        <pc:sldMkLst>
          <pc:docMk/>
          <pc:sldMk cId="3046375426" sldId="339"/>
        </pc:sldMkLst>
      </pc:sldChg>
      <pc:sldChg chg="del">
        <pc:chgData name="Saulius Tvarijonas" userId="5d35f9f6-a053-4f1d-a25f-dd1a6152e4d4" providerId="ADAL" clId="{94B7F5BA-6FA2-4126-B465-1216E28EE86C}" dt="2023-03-22T16:20:14.743" v="201" actId="47"/>
        <pc:sldMkLst>
          <pc:docMk/>
          <pc:sldMk cId="899266790" sldId="341"/>
        </pc:sldMkLst>
      </pc:sldChg>
      <pc:sldChg chg="del">
        <pc:chgData name="Saulius Tvarijonas" userId="5d35f9f6-a053-4f1d-a25f-dd1a6152e4d4" providerId="ADAL" clId="{94B7F5BA-6FA2-4126-B465-1216E28EE86C}" dt="2023-03-22T16:20:15.079" v="202" actId="47"/>
        <pc:sldMkLst>
          <pc:docMk/>
          <pc:sldMk cId="3475379513" sldId="342"/>
        </pc:sldMkLst>
      </pc:sldChg>
      <pc:sldChg chg="del">
        <pc:chgData name="Saulius Tvarijonas" userId="5d35f9f6-a053-4f1d-a25f-dd1a6152e4d4" providerId="ADAL" clId="{94B7F5BA-6FA2-4126-B465-1216E28EE86C}" dt="2023-03-22T16:20:00.268" v="176" actId="47"/>
        <pc:sldMkLst>
          <pc:docMk/>
          <pc:sldMk cId="2311254308" sldId="346"/>
        </pc:sldMkLst>
      </pc:sldChg>
      <pc:sldChg chg="del">
        <pc:chgData name="Saulius Tvarijonas" userId="5d35f9f6-a053-4f1d-a25f-dd1a6152e4d4" providerId="ADAL" clId="{94B7F5BA-6FA2-4126-B465-1216E28EE86C}" dt="2023-03-22T16:20:00.673" v="177" actId="47"/>
        <pc:sldMkLst>
          <pc:docMk/>
          <pc:sldMk cId="3712080557" sldId="347"/>
        </pc:sldMkLst>
      </pc:sldChg>
      <pc:sldChg chg="del">
        <pc:chgData name="Saulius Tvarijonas" userId="5d35f9f6-a053-4f1d-a25f-dd1a6152e4d4" providerId="ADAL" clId="{94B7F5BA-6FA2-4126-B465-1216E28EE86C}" dt="2023-03-22T16:19:58.628" v="173" actId="47"/>
        <pc:sldMkLst>
          <pc:docMk/>
          <pc:sldMk cId="3696059680" sldId="348"/>
        </pc:sldMkLst>
      </pc:sldChg>
      <pc:sldChg chg="del">
        <pc:chgData name="Saulius Tvarijonas" userId="5d35f9f6-a053-4f1d-a25f-dd1a6152e4d4" providerId="ADAL" clId="{94B7F5BA-6FA2-4126-B465-1216E28EE86C}" dt="2023-03-22T16:20:06.382" v="185" actId="47"/>
        <pc:sldMkLst>
          <pc:docMk/>
          <pc:sldMk cId="3654980722" sldId="349"/>
        </pc:sldMkLst>
      </pc:sldChg>
      <pc:sldChg chg="del">
        <pc:chgData name="Saulius Tvarijonas" userId="5d35f9f6-a053-4f1d-a25f-dd1a6152e4d4" providerId="ADAL" clId="{94B7F5BA-6FA2-4126-B465-1216E28EE86C}" dt="2023-03-22T16:20:02.551" v="181" actId="47"/>
        <pc:sldMkLst>
          <pc:docMk/>
          <pc:sldMk cId="3915282662" sldId="350"/>
        </pc:sldMkLst>
      </pc:sldChg>
      <pc:sldChg chg="modSp mod">
        <pc:chgData name="Saulius Tvarijonas" userId="5d35f9f6-a053-4f1d-a25f-dd1a6152e4d4" providerId="ADAL" clId="{94B7F5BA-6FA2-4126-B465-1216E28EE86C}" dt="2023-03-22T16:15:36.580" v="164" actId="20577"/>
        <pc:sldMkLst>
          <pc:docMk/>
          <pc:sldMk cId="400954277" sldId="351"/>
        </pc:sldMkLst>
        <pc:spChg chg="mod">
          <ac:chgData name="Saulius Tvarijonas" userId="5d35f9f6-a053-4f1d-a25f-dd1a6152e4d4" providerId="ADAL" clId="{94B7F5BA-6FA2-4126-B465-1216E28EE86C}" dt="2023-03-22T16:15:36.580" v="164" actId="20577"/>
          <ac:spMkLst>
            <pc:docMk/>
            <pc:sldMk cId="400954277" sldId="351"/>
            <ac:spMk id="3" creationId="{1A40E9FD-C4AE-3B26-1E94-81961062F629}"/>
          </ac:spMkLst>
        </pc:spChg>
      </pc:sldChg>
      <pc:sldChg chg="del">
        <pc:chgData name="Saulius Tvarijonas" userId="5d35f9f6-a053-4f1d-a25f-dd1a6152e4d4" providerId="ADAL" clId="{94B7F5BA-6FA2-4126-B465-1216E28EE86C}" dt="2023-03-22T16:19:57.329" v="170" actId="47"/>
        <pc:sldMkLst>
          <pc:docMk/>
          <pc:sldMk cId="2439763195" sldId="354"/>
        </pc:sldMkLst>
      </pc:sldChg>
      <pc:sldChg chg="del">
        <pc:chgData name="Saulius Tvarijonas" userId="5d35f9f6-a053-4f1d-a25f-dd1a6152e4d4" providerId="ADAL" clId="{94B7F5BA-6FA2-4126-B465-1216E28EE86C}" dt="2023-03-22T16:19:57.755" v="171" actId="47"/>
        <pc:sldMkLst>
          <pc:docMk/>
          <pc:sldMk cId="3985736002" sldId="356"/>
        </pc:sldMkLst>
      </pc:sldChg>
      <pc:sldChg chg="del">
        <pc:chgData name="Saulius Tvarijonas" userId="5d35f9f6-a053-4f1d-a25f-dd1a6152e4d4" providerId="ADAL" clId="{94B7F5BA-6FA2-4126-B465-1216E28EE86C}" dt="2023-03-22T16:19:58.166" v="172" actId="47"/>
        <pc:sldMkLst>
          <pc:docMk/>
          <pc:sldMk cId="3454369761" sldId="357"/>
        </pc:sldMkLst>
      </pc:sldChg>
      <pc:sldChg chg="del">
        <pc:chgData name="Saulius Tvarijonas" userId="5d35f9f6-a053-4f1d-a25f-dd1a6152e4d4" providerId="ADAL" clId="{94B7F5BA-6FA2-4126-B465-1216E28EE86C}" dt="2023-03-22T16:20:12.418" v="198" actId="47"/>
        <pc:sldMkLst>
          <pc:docMk/>
          <pc:sldMk cId="2591680234" sldId="358"/>
        </pc:sldMkLst>
      </pc:sldChg>
      <pc:sldChg chg="del">
        <pc:chgData name="Saulius Tvarijonas" userId="5d35f9f6-a053-4f1d-a25f-dd1a6152e4d4" providerId="ADAL" clId="{94B7F5BA-6FA2-4126-B465-1216E28EE86C}" dt="2023-03-22T16:20:05.377" v="183" actId="47"/>
        <pc:sldMkLst>
          <pc:docMk/>
          <pc:sldMk cId="807353030" sldId="359"/>
        </pc:sldMkLst>
      </pc:sldChg>
      <pc:sldChg chg="del">
        <pc:chgData name="Saulius Tvarijonas" userId="5d35f9f6-a053-4f1d-a25f-dd1a6152e4d4" providerId="ADAL" clId="{94B7F5BA-6FA2-4126-B465-1216E28EE86C}" dt="2023-03-22T16:20:06.746" v="186" actId="47"/>
        <pc:sldMkLst>
          <pc:docMk/>
          <pc:sldMk cId="3449402667" sldId="361"/>
        </pc:sldMkLst>
      </pc:sldChg>
      <pc:sldChg chg="del">
        <pc:chgData name="Saulius Tvarijonas" userId="5d35f9f6-a053-4f1d-a25f-dd1a6152e4d4" providerId="ADAL" clId="{94B7F5BA-6FA2-4126-B465-1216E28EE86C}" dt="2023-03-22T16:20:07.178" v="187" actId="47"/>
        <pc:sldMkLst>
          <pc:docMk/>
          <pc:sldMk cId="112596984" sldId="362"/>
        </pc:sldMkLst>
      </pc:sldChg>
      <pc:sldChg chg="del">
        <pc:chgData name="Saulius Tvarijonas" userId="5d35f9f6-a053-4f1d-a25f-dd1a6152e4d4" providerId="ADAL" clId="{94B7F5BA-6FA2-4126-B465-1216E28EE86C}" dt="2023-03-22T16:20:07.732" v="188" actId="47"/>
        <pc:sldMkLst>
          <pc:docMk/>
          <pc:sldMk cId="185360263" sldId="363"/>
        </pc:sldMkLst>
      </pc:sldChg>
      <pc:sldChg chg="del">
        <pc:chgData name="Saulius Tvarijonas" userId="5d35f9f6-a053-4f1d-a25f-dd1a6152e4d4" providerId="ADAL" clId="{94B7F5BA-6FA2-4126-B465-1216E28EE86C}" dt="2023-03-22T16:19:59.621" v="175" actId="47"/>
        <pc:sldMkLst>
          <pc:docMk/>
          <pc:sldMk cId="2194953927" sldId="365"/>
        </pc:sldMkLst>
      </pc:sldChg>
      <pc:sldChg chg="del">
        <pc:chgData name="Saulius Tvarijonas" userId="5d35f9f6-a053-4f1d-a25f-dd1a6152e4d4" providerId="ADAL" clId="{94B7F5BA-6FA2-4126-B465-1216E28EE86C}" dt="2023-03-22T16:20:11.445" v="196" actId="47"/>
        <pc:sldMkLst>
          <pc:docMk/>
          <pc:sldMk cId="1234083780" sldId="366"/>
        </pc:sldMkLst>
      </pc:sldChg>
      <pc:sldChg chg="del">
        <pc:chgData name="Saulius Tvarijonas" userId="5d35f9f6-a053-4f1d-a25f-dd1a6152e4d4" providerId="ADAL" clId="{94B7F5BA-6FA2-4126-B465-1216E28EE86C}" dt="2023-03-22T16:20:10.965" v="195" actId="47"/>
        <pc:sldMkLst>
          <pc:docMk/>
          <pc:sldMk cId="3803929996" sldId="368"/>
        </pc:sldMkLst>
      </pc:sldChg>
      <pc:sldChg chg="del">
        <pc:chgData name="Saulius Tvarijonas" userId="5d35f9f6-a053-4f1d-a25f-dd1a6152e4d4" providerId="ADAL" clId="{94B7F5BA-6FA2-4126-B465-1216E28EE86C}" dt="2023-03-22T16:20:10.596" v="194" actId="47"/>
        <pc:sldMkLst>
          <pc:docMk/>
          <pc:sldMk cId="2329114013" sldId="369"/>
        </pc:sldMkLst>
      </pc:sldChg>
      <pc:sldChg chg="del">
        <pc:chgData name="Saulius Tvarijonas" userId="5d35f9f6-a053-4f1d-a25f-dd1a6152e4d4" providerId="ADAL" clId="{94B7F5BA-6FA2-4126-B465-1216E28EE86C}" dt="2023-03-22T16:20:08.740" v="190" actId="47"/>
        <pc:sldMkLst>
          <pc:docMk/>
          <pc:sldMk cId="641717896" sldId="370"/>
        </pc:sldMkLst>
      </pc:sldChg>
      <pc:sldChg chg="del">
        <pc:chgData name="Saulius Tvarijonas" userId="5d35f9f6-a053-4f1d-a25f-dd1a6152e4d4" providerId="ADAL" clId="{94B7F5BA-6FA2-4126-B465-1216E28EE86C}" dt="2023-03-22T16:20:11.898" v="197" actId="47"/>
        <pc:sldMkLst>
          <pc:docMk/>
          <pc:sldMk cId="395480231" sldId="371"/>
        </pc:sldMkLst>
      </pc:sldChg>
      <pc:sldChg chg="del">
        <pc:chgData name="Saulius Tvarijonas" userId="5d35f9f6-a053-4f1d-a25f-dd1a6152e4d4" providerId="ADAL" clId="{94B7F5BA-6FA2-4126-B465-1216E28EE86C}" dt="2023-03-22T16:20:09.547" v="192" actId="47"/>
        <pc:sldMkLst>
          <pc:docMk/>
          <pc:sldMk cId="1560789456" sldId="372"/>
        </pc:sldMkLst>
      </pc:sldChg>
      <pc:sldChg chg="del">
        <pc:chgData name="Saulius Tvarijonas" userId="5d35f9f6-a053-4f1d-a25f-dd1a6152e4d4" providerId="ADAL" clId="{94B7F5BA-6FA2-4126-B465-1216E28EE86C}" dt="2023-03-22T16:20:08.397" v="189" actId="47"/>
        <pc:sldMkLst>
          <pc:docMk/>
          <pc:sldMk cId="826288628" sldId="373"/>
        </pc:sldMkLst>
      </pc:sldChg>
      <pc:sldChg chg="del">
        <pc:chgData name="Saulius Tvarijonas" userId="5d35f9f6-a053-4f1d-a25f-dd1a6152e4d4" providerId="ADAL" clId="{94B7F5BA-6FA2-4126-B465-1216E28EE86C}" dt="2023-03-22T16:20:09.980" v="193" actId="47"/>
        <pc:sldMkLst>
          <pc:docMk/>
          <pc:sldMk cId="107950365" sldId="374"/>
        </pc:sldMkLst>
      </pc:sldChg>
      <pc:sldChg chg="del">
        <pc:chgData name="Saulius Tvarijonas" userId="5d35f9f6-a053-4f1d-a25f-dd1a6152e4d4" providerId="ADAL" clId="{94B7F5BA-6FA2-4126-B465-1216E28EE86C}" dt="2023-03-22T16:19:56.810" v="169" actId="47"/>
        <pc:sldMkLst>
          <pc:docMk/>
          <pc:sldMk cId="1421812957" sldId="376"/>
        </pc:sldMkLst>
      </pc:sldChg>
      <pc:sldChg chg="modSp mod">
        <pc:chgData name="Saulius Tvarijonas" userId="5d35f9f6-a053-4f1d-a25f-dd1a6152e4d4" providerId="ADAL" clId="{94B7F5BA-6FA2-4126-B465-1216E28EE86C}" dt="2023-03-22T16:13:38.488" v="143" actId="20577"/>
        <pc:sldMkLst>
          <pc:docMk/>
          <pc:sldMk cId="3955506533" sldId="377"/>
        </pc:sldMkLst>
        <pc:spChg chg="mod">
          <ac:chgData name="Saulius Tvarijonas" userId="5d35f9f6-a053-4f1d-a25f-dd1a6152e4d4" providerId="ADAL" clId="{94B7F5BA-6FA2-4126-B465-1216E28EE86C}" dt="2023-03-22T16:13:38.488" v="143" actId="20577"/>
          <ac:spMkLst>
            <pc:docMk/>
            <pc:sldMk cId="3955506533" sldId="377"/>
            <ac:spMk id="2" creationId="{F2FFD4AC-7416-4D7F-D871-E7F05436467E}"/>
          </ac:spMkLst>
        </pc:spChg>
      </pc:sldChg>
      <pc:sldChg chg="del">
        <pc:chgData name="Saulius Tvarijonas" userId="5d35f9f6-a053-4f1d-a25f-dd1a6152e4d4" providerId="ADAL" clId="{94B7F5BA-6FA2-4126-B465-1216E28EE86C}" dt="2023-03-22T16:19:59.078" v="174" actId="47"/>
        <pc:sldMkLst>
          <pc:docMk/>
          <pc:sldMk cId="2667976001" sldId="378"/>
        </pc:sldMkLst>
      </pc:sldChg>
      <pc:sldChg chg="modSp mod">
        <pc:chgData name="Saulius Tvarijonas" userId="5d35f9f6-a053-4f1d-a25f-dd1a6152e4d4" providerId="ADAL" clId="{94B7F5BA-6FA2-4126-B465-1216E28EE86C}" dt="2023-03-22T16:10:54.207" v="35" actId="20577"/>
        <pc:sldMkLst>
          <pc:docMk/>
          <pc:sldMk cId="3359636129" sldId="383"/>
        </pc:sldMkLst>
        <pc:spChg chg="mod">
          <ac:chgData name="Saulius Tvarijonas" userId="5d35f9f6-a053-4f1d-a25f-dd1a6152e4d4" providerId="ADAL" clId="{94B7F5BA-6FA2-4126-B465-1216E28EE86C}" dt="2023-03-22T16:10:54.207" v="35" actId="20577"/>
          <ac:spMkLst>
            <pc:docMk/>
            <pc:sldMk cId="3359636129" sldId="383"/>
            <ac:spMk id="3" creationId="{1A40E9FD-C4AE-3B26-1E94-81961062F629}"/>
          </ac:spMkLst>
        </pc:spChg>
      </pc:sldChg>
      <pc:sldChg chg="del">
        <pc:chgData name="Saulius Tvarijonas" userId="5d35f9f6-a053-4f1d-a25f-dd1a6152e4d4" providerId="ADAL" clId="{94B7F5BA-6FA2-4126-B465-1216E28EE86C}" dt="2023-03-22T16:19:56.358" v="168" actId="47"/>
        <pc:sldMkLst>
          <pc:docMk/>
          <pc:sldMk cId="717565461" sldId="384"/>
        </pc:sldMkLst>
      </pc:sldChg>
      <pc:sldChg chg="del">
        <pc:chgData name="Saulius Tvarijonas" userId="5d35f9f6-a053-4f1d-a25f-dd1a6152e4d4" providerId="ADAL" clId="{94B7F5BA-6FA2-4126-B465-1216E28EE86C}" dt="2023-03-22T16:19:55.678" v="167" actId="47"/>
        <pc:sldMkLst>
          <pc:docMk/>
          <pc:sldMk cId="3090504695" sldId="395"/>
        </pc:sldMkLst>
      </pc:sldChg>
      <pc:sldChg chg="del">
        <pc:chgData name="Saulius Tvarijonas" userId="5d35f9f6-a053-4f1d-a25f-dd1a6152e4d4" providerId="ADAL" clId="{94B7F5BA-6FA2-4126-B465-1216E28EE86C}" dt="2023-03-22T16:20:13.300" v="199" actId="47"/>
        <pc:sldMkLst>
          <pc:docMk/>
          <pc:sldMk cId="3511946639" sldId="400"/>
        </pc:sldMkLst>
      </pc:sldChg>
      <pc:sldMasterChg chg="delSldLayout">
        <pc:chgData name="Saulius Tvarijonas" userId="5d35f9f6-a053-4f1d-a25f-dd1a6152e4d4" providerId="ADAL" clId="{94B7F5BA-6FA2-4126-B465-1216E28EE86C}" dt="2023-03-22T16:20:16.961" v="206" actId="47"/>
        <pc:sldMasterMkLst>
          <pc:docMk/>
          <pc:sldMasterMk cId="110172063" sldId="2147483685"/>
        </pc:sldMasterMkLst>
        <pc:sldLayoutChg chg="del">
          <pc:chgData name="Saulius Tvarijonas" userId="5d35f9f6-a053-4f1d-a25f-dd1a6152e4d4" providerId="ADAL" clId="{94B7F5BA-6FA2-4126-B465-1216E28EE86C}" dt="2023-03-22T16:20:05.794" v="184" actId="47"/>
          <pc:sldLayoutMkLst>
            <pc:docMk/>
            <pc:sldMasterMk cId="110172063" sldId="2147483685"/>
            <pc:sldLayoutMk cId="383397517" sldId="2147483678"/>
          </pc:sldLayoutMkLst>
        </pc:sldLayoutChg>
        <pc:sldLayoutChg chg="del">
          <pc:chgData name="Saulius Tvarijonas" userId="5d35f9f6-a053-4f1d-a25f-dd1a6152e4d4" providerId="ADAL" clId="{94B7F5BA-6FA2-4126-B465-1216E28EE86C}" dt="2023-03-22T16:20:16.961" v="206" actId="47"/>
          <pc:sldLayoutMkLst>
            <pc:docMk/>
            <pc:sldMasterMk cId="110172063" sldId="2147483685"/>
            <pc:sldLayoutMk cId="3932119450" sldId="214748367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D9CE8-C8CD-5142-8C1A-99C3C4B0C4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C631F-EEF5-BF43-826C-E14ABC5767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60315-D382-1F44-8418-F7201E8D7C7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F4ED6-D657-6E4A-BE7A-3582165C5C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9C061-6733-9F4C-BAF4-3CE9EC9CF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12DED-51F1-0B4F-8255-E1D2A2EEF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36a491348_0_2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b36a491348_0_2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95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4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AFC66-8134-A047-B009-EE7256D9AB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389" y="1275523"/>
            <a:ext cx="5017616" cy="239712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1pPr>
            <a:lvl2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2pPr>
            <a:lvl3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3pPr>
            <a:lvl4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17" name="Google Shape;14;p42">
            <a:extLst>
              <a:ext uri="{FF2B5EF4-FFF2-40B4-BE49-F238E27FC236}">
                <a16:creationId xmlns:a16="http://schemas.microsoft.com/office/drawing/2014/main" id="{13341223-F78C-524B-8A02-3DD2DFF0B98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23400" y="760224"/>
            <a:ext cx="2871314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Agenda</a:t>
            </a:r>
            <a:br>
              <a:rPr lang="en-US" dirty="0"/>
            </a:br>
            <a:endParaRPr dirty="0"/>
          </a:p>
        </p:txBody>
      </p:sp>
      <p:sp>
        <p:nvSpPr>
          <p:cNvPr id="2" name="Google Shape;21;p43">
            <a:extLst>
              <a:ext uri="{FF2B5EF4-FFF2-40B4-BE49-F238E27FC236}">
                <a16:creationId xmlns:a16="http://schemas.microsoft.com/office/drawing/2014/main" id="{0D8C6D11-7EB2-BDC3-9300-2E633737AFBD}"/>
              </a:ext>
            </a:extLst>
          </p:cNvPr>
          <p:cNvSpPr txBox="1"/>
          <p:nvPr userDrawn="1"/>
        </p:nvSpPr>
        <p:spPr>
          <a:xfrm>
            <a:off x="179375" y="4742000"/>
            <a:ext cx="25278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 dirty="0">
                <a:solidFill>
                  <a:srgbClr val="B1B6D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CUJO LLC, confidential and proprietary shared under NDA</a:t>
            </a:r>
            <a:endParaRPr sz="700" b="0" i="0" u="none" strike="noStrike" cap="none" dirty="0">
              <a:solidFill>
                <a:srgbClr val="B1B6D0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B1B6D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3766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BABB8B8-CF9C-C8E1-585E-A254DD4F56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..</a:t>
            </a:r>
          </a:p>
        </p:txBody>
      </p:sp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51921BFB-44E2-5D9D-2933-74B0DA999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314" r="-30708"/>
          <a:stretch/>
        </p:blipFill>
        <p:spPr>
          <a:xfrm>
            <a:off x="5116182" y="0"/>
            <a:ext cx="6135364" cy="5143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14D92E-4504-6BAD-234E-31FC57B2697C}"/>
              </a:ext>
            </a:extLst>
          </p:cNvPr>
          <p:cNvSpPr/>
          <p:nvPr userDrawn="1"/>
        </p:nvSpPr>
        <p:spPr>
          <a:xfrm>
            <a:off x="4534292" y="533813"/>
            <a:ext cx="1169582" cy="1169582"/>
          </a:xfrm>
          <a:prstGeom prst="roundRect">
            <a:avLst/>
          </a:prstGeom>
          <a:solidFill>
            <a:srgbClr val="0A1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61F27D1-5BCE-F449-07D3-4225CC403E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44622" y="694870"/>
            <a:ext cx="402467" cy="402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C789D-AF70-7A8B-7A4D-2B15BA69D0A3}"/>
              </a:ext>
            </a:extLst>
          </p:cNvPr>
          <p:cNvSpPr txBox="1"/>
          <p:nvPr userDrawn="1"/>
        </p:nvSpPr>
        <p:spPr>
          <a:xfrm>
            <a:off x="343008" y="1118604"/>
            <a:ext cx="35780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B1B6D0"/>
                </a:solidFill>
              </a:rPr>
              <a:t>“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sz="1800" b="0" dirty="0">
                <a:solidFill>
                  <a:srgbClr val="1D275F"/>
                </a:solidFill>
              </a:rPr>
              <a:t>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4462D-177C-42EE-D259-71AA69D2A204}"/>
              </a:ext>
            </a:extLst>
          </p:cNvPr>
          <p:cNvSpPr txBox="1"/>
          <p:nvPr userDrawn="1"/>
        </p:nvSpPr>
        <p:spPr>
          <a:xfrm>
            <a:off x="1578761" y="3534942"/>
            <a:ext cx="1932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rgbClr val="1D275F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275160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1_Blank 2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;p42">
            <a:extLst>
              <a:ext uri="{FF2B5EF4-FFF2-40B4-BE49-F238E27FC236}">
                <a16:creationId xmlns:a16="http://schemas.microsoft.com/office/drawing/2014/main" id="{809FF978-A5C0-9F45-8552-2F29FDA127B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8" name="Google Shape;17;p42">
            <a:extLst>
              <a:ext uri="{FF2B5EF4-FFF2-40B4-BE49-F238E27FC236}">
                <a16:creationId xmlns:a16="http://schemas.microsoft.com/office/drawing/2014/main" id="{D0BD3EDA-EBF1-854B-A419-6905070206A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33E55E-646B-D849-B69A-D7E01BB892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8520600" cy="2842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54832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1_Blank 2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A207BB-81ED-EC37-DF56-00FFFAA97EF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ADD34A">
                  <a:tint val="66000"/>
                  <a:satMod val="160000"/>
                  <a:lumMod val="7057"/>
                  <a:lumOff val="92943"/>
                </a:srgbClr>
              </a:gs>
              <a:gs pos="50000">
                <a:srgbClr val="ADD34A">
                  <a:tint val="44500"/>
                  <a:satMod val="160000"/>
                </a:srgbClr>
              </a:gs>
              <a:gs pos="100000">
                <a:srgbClr val="A2DAF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;p42">
            <a:extLst>
              <a:ext uri="{FF2B5EF4-FFF2-40B4-BE49-F238E27FC236}">
                <a16:creationId xmlns:a16="http://schemas.microsoft.com/office/drawing/2014/main" id="{809FF978-A5C0-9F45-8552-2F29FDA127B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8" name="Google Shape;17;p42">
            <a:extLst>
              <a:ext uri="{FF2B5EF4-FFF2-40B4-BE49-F238E27FC236}">
                <a16:creationId xmlns:a16="http://schemas.microsoft.com/office/drawing/2014/main" id="{D0BD3EDA-EBF1-854B-A419-6905070206A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33E55E-646B-D849-B69A-D7E01BB892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8520600" cy="28429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403776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;p42">
            <a:extLst>
              <a:ext uri="{FF2B5EF4-FFF2-40B4-BE49-F238E27FC236}">
                <a16:creationId xmlns:a16="http://schemas.microsoft.com/office/drawing/2014/main" id="{EB66B66B-1D14-DC42-99BC-BC455D4D082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br>
              <a:rPr lang="en-US" dirty="0"/>
            </a:br>
            <a:endParaRPr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55FF3EA-213D-3E4A-82A1-37C499475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8520600" cy="119090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2F15EA0-2E45-9B40-8C5D-C0AC654FAB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50" y="2333463"/>
            <a:ext cx="8520600" cy="119090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B1B6D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0" name="Google Shape;17;p42">
            <a:extLst>
              <a:ext uri="{FF2B5EF4-FFF2-40B4-BE49-F238E27FC236}">
                <a16:creationId xmlns:a16="http://schemas.microsoft.com/office/drawing/2014/main" id="{C77B1D8E-AA4A-F24F-858C-33E1752E42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AFC66-8134-A047-B009-EE7256D9AB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389" y="1275523"/>
            <a:ext cx="2981325" cy="239712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1pPr>
            <a:lvl2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2pPr>
            <a:lvl3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3pPr>
            <a:lvl4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17" name="Google Shape;14;p42">
            <a:extLst>
              <a:ext uri="{FF2B5EF4-FFF2-40B4-BE49-F238E27FC236}">
                <a16:creationId xmlns:a16="http://schemas.microsoft.com/office/drawing/2014/main" id="{13341223-F78C-524B-8A02-3DD2DFF0B98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23400" y="760224"/>
            <a:ext cx="2871314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Agenda</a:t>
            </a:r>
            <a:br>
              <a:rPr lang="en-US" dirty="0"/>
            </a:br>
            <a:endParaRPr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851FBA8-F9F5-7BB7-5F11-312F9334B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93723" y="0"/>
            <a:ext cx="3850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59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AFC66-8134-A047-B009-EE7256D9AB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389" y="1275523"/>
            <a:ext cx="2981325" cy="2397125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1pPr>
            <a:lvl2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2pPr>
            <a:lvl3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3pPr>
            <a:lvl4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85750" indent="-285750">
              <a:lnSpc>
                <a:spcPct val="150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20" name="Google Shape;14;p42">
            <a:extLst>
              <a:ext uri="{FF2B5EF4-FFF2-40B4-BE49-F238E27FC236}">
                <a16:creationId xmlns:a16="http://schemas.microsoft.com/office/drawing/2014/main" id="{EDC2C69C-CC96-0F48-A5BE-44E176C1DB6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23400" y="760224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Agenda</a:t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10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2"/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br>
              <a:rPr lang="en-US" dirty="0"/>
            </a:br>
            <a:endParaRPr dirty="0"/>
          </a:p>
        </p:txBody>
      </p:sp>
      <p:pic>
        <p:nvPicPr>
          <p:cNvPr id="17" name="Google Shape;1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6EB56-8711-1B4A-AD68-733885E755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4293" y="1158851"/>
            <a:ext cx="2693307" cy="1991603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2060"/>
              </a:buClr>
              <a:buFont typeface="Arial" panose="020B0604020202020204" pitchFamily="34" charset="0"/>
              <a:buChar char="•"/>
              <a:defRPr sz="18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921029-34C2-F048-9631-B4EBDB11F5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8212" y="1158850"/>
            <a:ext cx="2693307" cy="1991603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2060"/>
              </a:buClr>
              <a:buFont typeface="Arial" panose="020B0604020202020204" pitchFamily="34" charset="0"/>
              <a:buChar char="•"/>
              <a:defRPr sz="18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862638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2"/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br>
              <a:rPr lang="en-US" dirty="0"/>
            </a:br>
            <a:endParaRPr dirty="0"/>
          </a:p>
        </p:txBody>
      </p:sp>
      <p:pic>
        <p:nvPicPr>
          <p:cNvPr id="17" name="Google Shape;1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4D7B3F-7A51-8645-AC96-D4D1D57031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196" y="1470467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366D2C-F022-8149-BFE0-F6DA1D286A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63761" y="1470467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622C39F-0401-3145-B8CF-BD0BB84ADD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1326" y="1470467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7EAE3FE-A2B1-3649-A62F-3D69032655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76457" y="1470467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1F5100-DA44-CA40-8458-5D0F0DE990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38891" y="1470467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BD1917-0A42-5E42-80DA-C0DD959547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70159" y="2798350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0540261-1485-344E-A1A4-4803406F8F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84988" y="2798350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F3B7C29-CED1-9042-94B0-0FB526E478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99817" y="2798350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860D457-8432-8149-B6C3-AA5C00FB8A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4646" y="2798350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24275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preserve="1" userDrawn="1">
  <p:cSld name="1_Blank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7;p42">
            <a:extLst>
              <a:ext uri="{FF2B5EF4-FFF2-40B4-BE49-F238E27FC236}">
                <a16:creationId xmlns:a16="http://schemas.microsoft.com/office/drawing/2014/main" id="{63DC086E-64D3-CF44-94E0-E3A0512C6F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;p42">
            <a:extLst>
              <a:ext uri="{FF2B5EF4-FFF2-40B4-BE49-F238E27FC236}">
                <a16:creationId xmlns:a16="http://schemas.microsoft.com/office/drawing/2014/main" id="{73EAD42E-647C-6F4C-8343-A2C90432AAC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br>
              <a:rPr lang="en-US" dirty="0"/>
            </a:br>
            <a:endParaRPr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9F38C-9640-4D45-8FFD-010E8F6AEC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8520600" cy="119090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8976A2-E925-324F-9C7B-F7D3FC10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50" y="2333463"/>
            <a:ext cx="8520600" cy="119090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B1B6D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119622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preserve="1" userDrawn="1">
  <p:cSld name="1_Blank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7;p42">
            <a:extLst>
              <a:ext uri="{FF2B5EF4-FFF2-40B4-BE49-F238E27FC236}">
                <a16:creationId xmlns:a16="http://schemas.microsoft.com/office/drawing/2014/main" id="{63DC086E-64D3-CF44-94E0-E3A0512C6F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;p42">
            <a:extLst>
              <a:ext uri="{FF2B5EF4-FFF2-40B4-BE49-F238E27FC236}">
                <a16:creationId xmlns:a16="http://schemas.microsoft.com/office/drawing/2014/main" id="{73EAD42E-647C-6F4C-8343-A2C90432AAC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br>
              <a:rPr lang="en-US" dirty="0"/>
            </a:br>
            <a:endParaRPr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9F38C-9640-4D45-8FFD-010E8F6AEC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8520600" cy="119090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04328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2"/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br>
              <a:rPr lang="en-US" dirty="0"/>
            </a:br>
            <a:endParaRPr dirty="0"/>
          </a:p>
        </p:txBody>
      </p:sp>
      <p:pic>
        <p:nvPicPr>
          <p:cNvPr id="17" name="Google Shape;1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219C17-BC81-E3C5-4004-17FB0ADFBC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24" y="1044077"/>
            <a:ext cx="3422959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59B34A5-8E22-0B4A-7BDE-7D1A4B45EB5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974016" y="1044077"/>
            <a:ext cx="3422959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599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1_Blank 2">
    <p:bg>
      <p:bgPr>
        <a:solidFill>
          <a:srgbClr val="536098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4A349A-A3BA-124D-AA9C-42EE9DF8D3E4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1;p43"/>
          <p:cNvSpPr txBox="1"/>
          <p:nvPr/>
        </p:nvSpPr>
        <p:spPr>
          <a:xfrm>
            <a:off x="179375" y="4742000"/>
            <a:ext cx="25278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 dirty="0">
                <a:solidFill>
                  <a:srgbClr val="B1B6D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CUJO LLC, confidential and proprietary shared under NDA</a:t>
            </a:r>
            <a:endParaRPr sz="700" b="0" i="0" u="none" strike="noStrike" cap="none" dirty="0">
              <a:solidFill>
                <a:srgbClr val="B1B6D0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B1B6D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7;p42">
            <a:extLst>
              <a:ext uri="{FF2B5EF4-FFF2-40B4-BE49-F238E27FC236}">
                <a16:creationId xmlns:a16="http://schemas.microsoft.com/office/drawing/2014/main" id="{D0BD3EDA-EBF1-854B-A419-6905070206A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33E55E-646B-D849-B69A-D7E01BB892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4042365" cy="28429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275F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A2EDFB-3389-5F42-8FC9-08505FE12C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10875" y="4691098"/>
            <a:ext cx="1007182" cy="27048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1DA039-078F-134B-9AFB-2F00DC6C57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0485" y="1014413"/>
            <a:ext cx="4042365" cy="28429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70584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1_Blank 2">
    <p:bg>
      <p:bgPr>
        <a:solidFill>
          <a:srgbClr val="536098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;p42">
            <a:extLst>
              <a:ext uri="{FF2B5EF4-FFF2-40B4-BE49-F238E27FC236}">
                <a16:creationId xmlns:a16="http://schemas.microsoft.com/office/drawing/2014/main" id="{809FF978-A5C0-9F45-8552-2F29FDA127B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8" name="Google Shape;17;p42">
            <a:extLst>
              <a:ext uri="{FF2B5EF4-FFF2-40B4-BE49-F238E27FC236}">
                <a16:creationId xmlns:a16="http://schemas.microsoft.com/office/drawing/2014/main" id="{D0BD3EDA-EBF1-854B-A419-6905070206A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33E55E-646B-D849-B69A-D7E01BB892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8520600" cy="28429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A2EDFB-3389-5F42-8FC9-08505FE12C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10875" y="4691098"/>
            <a:ext cx="1007182" cy="2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34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1_Blank 2">
    <p:bg>
      <p:bgPr>
        <a:solidFill>
          <a:srgbClr val="1D275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;p42">
            <a:extLst>
              <a:ext uri="{FF2B5EF4-FFF2-40B4-BE49-F238E27FC236}">
                <a16:creationId xmlns:a16="http://schemas.microsoft.com/office/drawing/2014/main" id="{809FF978-A5C0-9F45-8552-2F29FDA127B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8" name="Google Shape;17;p42">
            <a:extLst>
              <a:ext uri="{FF2B5EF4-FFF2-40B4-BE49-F238E27FC236}">
                <a16:creationId xmlns:a16="http://schemas.microsoft.com/office/drawing/2014/main" id="{D0BD3EDA-EBF1-854B-A419-6905070206A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33E55E-646B-D849-B69A-D7E01BB892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8520600" cy="28429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A2EDFB-3389-5F42-8FC9-08505FE12C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10875" y="4691098"/>
            <a:ext cx="1007182" cy="2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5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1_Blank 2">
    <p:bg>
      <p:bgPr>
        <a:solidFill>
          <a:srgbClr val="1D275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55;p21">
            <a:extLst>
              <a:ext uri="{FF2B5EF4-FFF2-40B4-BE49-F238E27FC236}">
                <a16:creationId xmlns:a16="http://schemas.microsoft.com/office/drawing/2014/main" id="{3DC9E88C-891E-9B15-BF4D-AD0B46CAD19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3448"/>
          <a:stretch/>
        </p:blipFill>
        <p:spPr>
          <a:xfrm>
            <a:off x="205740" y="957120"/>
            <a:ext cx="1657345" cy="11029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21;gb36a491348_0_3218">
            <a:extLst>
              <a:ext uri="{FF2B5EF4-FFF2-40B4-BE49-F238E27FC236}">
                <a16:creationId xmlns:a16="http://schemas.microsoft.com/office/drawing/2014/main" id="{F59A1D2A-0AD4-F048-5F81-19203882BBDE}"/>
              </a:ext>
            </a:extLst>
          </p:cNvPr>
          <p:cNvSpPr txBox="1"/>
          <p:nvPr userDrawn="1"/>
        </p:nvSpPr>
        <p:spPr>
          <a:xfrm>
            <a:off x="555860" y="2803875"/>
            <a:ext cx="49692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TITLE</a:t>
            </a:r>
            <a:endParaRPr sz="20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299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BABB8B8-CF9C-C8E1-585E-A254DD4F56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1D275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51921BFB-44E2-5D9D-2933-74B0DA9998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314" r="-30708"/>
          <a:stretch/>
        </p:blipFill>
        <p:spPr>
          <a:xfrm>
            <a:off x="5116182" y="0"/>
            <a:ext cx="6135364" cy="5143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14D92E-4504-6BAD-234E-31FC57B2697C}"/>
              </a:ext>
            </a:extLst>
          </p:cNvPr>
          <p:cNvSpPr/>
          <p:nvPr userDrawn="1"/>
        </p:nvSpPr>
        <p:spPr>
          <a:xfrm>
            <a:off x="4534292" y="533813"/>
            <a:ext cx="1169582" cy="1169582"/>
          </a:xfrm>
          <a:prstGeom prst="roundRect">
            <a:avLst/>
          </a:prstGeom>
          <a:solidFill>
            <a:srgbClr val="0A1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61F27D1-5BCE-F449-07D3-4225CC403E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44622" y="694870"/>
            <a:ext cx="402467" cy="402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CC789D-AF70-7A8B-7A4D-2B15BA69D0A3}"/>
              </a:ext>
            </a:extLst>
          </p:cNvPr>
          <p:cNvSpPr txBox="1"/>
          <p:nvPr userDrawn="1"/>
        </p:nvSpPr>
        <p:spPr>
          <a:xfrm>
            <a:off x="343008" y="1118604"/>
            <a:ext cx="35780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B1B6D0"/>
                </a:solidFill>
              </a:rPr>
              <a:t>“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r>
              <a:rPr lang="en-US" sz="1800" b="0" dirty="0">
                <a:solidFill>
                  <a:srgbClr val="1D275F"/>
                </a:solidFill>
              </a:rPr>
              <a:t>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4462D-177C-42EE-D259-71AA69D2A204}"/>
              </a:ext>
            </a:extLst>
          </p:cNvPr>
          <p:cNvSpPr txBox="1"/>
          <p:nvPr userDrawn="1"/>
        </p:nvSpPr>
        <p:spPr>
          <a:xfrm>
            <a:off x="1578761" y="3534942"/>
            <a:ext cx="1932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solidFill>
                  <a:srgbClr val="1D275F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7263682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userDrawn="1">
  <p:cSld name="1_Blank 2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;p42">
            <a:extLst>
              <a:ext uri="{FF2B5EF4-FFF2-40B4-BE49-F238E27FC236}">
                <a16:creationId xmlns:a16="http://schemas.microsoft.com/office/drawing/2014/main" id="{809FF978-A5C0-9F45-8552-2F29FDA127B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8" name="Google Shape;17;p42">
            <a:extLst>
              <a:ext uri="{FF2B5EF4-FFF2-40B4-BE49-F238E27FC236}">
                <a16:creationId xmlns:a16="http://schemas.microsoft.com/office/drawing/2014/main" id="{D0BD3EDA-EBF1-854B-A419-6905070206A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33E55E-646B-D849-B69A-D7E01BB892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8520600" cy="28429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1_Blank 2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A207BB-81ED-EC37-DF56-00FFFAA97EF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ADD34A">
                  <a:tint val="66000"/>
                  <a:satMod val="160000"/>
                  <a:lumMod val="7057"/>
                  <a:lumOff val="92943"/>
                </a:srgbClr>
              </a:gs>
              <a:gs pos="50000">
                <a:srgbClr val="ADD34A">
                  <a:tint val="44500"/>
                  <a:satMod val="160000"/>
                </a:srgbClr>
              </a:gs>
              <a:gs pos="100000">
                <a:srgbClr val="A2DAF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4;p42">
            <a:extLst>
              <a:ext uri="{FF2B5EF4-FFF2-40B4-BE49-F238E27FC236}">
                <a16:creationId xmlns:a16="http://schemas.microsoft.com/office/drawing/2014/main" id="{809FF978-A5C0-9F45-8552-2F29FDA127B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8" name="Google Shape;17;p42">
            <a:extLst>
              <a:ext uri="{FF2B5EF4-FFF2-40B4-BE49-F238E27FC236}">
                <a16:creationId xmlns:a16="http://schemas.microsoft.com/office/drawing/2014/main" id="{D0BD3EDA-EBF1-854B-A419-6905070206A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33E55E-646B-D849-B69A-D7E01BB892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8520600" cy="28429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058519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1_Blank 2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;p42">
            <a:extLst>
              <a:ext uri="{FF2B5EF4-FFF2-40B4-BE49-F238E27FC236}">
                <a16:creationId xmlns:a16="http://schemas.microsoft.com/office/drawing/2014/main" id="{D0BD3EDA-EBF1-854B-A419-6905070206A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;p42">
            <a:extLst>
              <a:ext uri="{FF2B5EF4-FFF2-40B4-BE49-F238E27FC236}">
                <a16:creationId xmlns:a16="http://schemas.microsoft.com/office/drawing/2014/main" id="{AEAB08C5-2D16-AD40-AA59-DBC86C2F8E7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17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2"/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br>
              <a:rPr lang="en-US" dirty="0"/>
            </a:br>
            <a:endParaRPr dirty="0"/>
          </a:p>
        </p:txBody>
      </p:sp>
      <p:pic>
        <p:nvPicPr>
          <p:cNvPr id="17" name="Google Shape;1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4D7B3F-7A51-8645-AC96-D4D1D57031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196" y="1470467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366D2C-F022-8149-BFE0-F6DA1D286A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63761" y="1470467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622C39F-0401-3145-B8CF-BD0BB84ADD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1326" y="1470467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7EAE3FE-A2B1-3649-A62F-3D69032655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76457" y="1470467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1F5100-DA44-CA40-8458-5D0F0DE990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38891" y="1470467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BD1917-0A42-5E42-80DA-C0DD959547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70159" y="2798350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0540261-1485-344E-A1A4-4803406F8F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84988" y="2798350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F3B7C29-CED1-9042-94B0-0FB526E478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99817" y="2798350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860D457-8432-8149-B6C3-AA5C00FB8A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4646" y="2798350"/>
            <a:ext cx="941347" cy="122785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Clr>
                <a:srgbClr val="1D275F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29177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preserve="1" userDrawn="1">
  <p:cSld name="Blank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7;p42">
            <a:extLst>
              <a:ext uri="{FF2B5EF4-FFF2-40B4-BE49-F238E27FC236}">
                <a16:creationId xmlns:a16="http://schemas.microsoft.com/office/drawing/2014/main" id="{63DC086E-64D3-CF44-94E0-E3A0512C6F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;p42">
            <a:extLst>
              <a:ext uri="{FF2B5EF4-FFF2-40B4-BE49-F238E27FC236}">
                <a16:creationId xmlns:a16="http://schemas.microsoft.com/office/drawing/2014/main" id="{73EAD42E-647C-6F4C-8343-A2C90432AAC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br>
              <a:rPr lang="en-US" dirty="0"/>
            </a:br>
            <a:endParaRPr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9F38C-9640-4D45-8FFD-010E8F6AEC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8520600" cy="11909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8976A2-E925-324F-9C7B-F7D3FC105C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150" y="2333463"/>
            <a:ext cx="8520600" cy="11909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B1B6D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8684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preserve="1" userDrawn="1">
  <p:cSld name="1_Blank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7;p42">
            <a:extLst>
              <a:ext uri="{FF2B5EF4-FFF2-40B4-BE49-F238E27FC236}">
                <a16:creationId xmlns:a16="http://schemas.microsoft.com/office/drawing/2014/main" id="{63DC086E-64D3-CF44-94E0-E3A0512C6FB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;p42">
            <a:extLst>
              <a:ext uri="{FF2B5EF4-FFF2-40B4-BE49-F238E27FC236}">
                <a16:creationId xmlns:a16="http://schemas.microsoft.com/office/drawing/2014/main" id="{73EAD42E-647C-6F4C-8343-A2C90432AAC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br>
              <a:rPr lang="en-US" dirty="0"/>
            </a:b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263B43-8C1A-7B8A-A42C-939AA60DF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24" y="1044077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031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Blank 2">
    <p:bg>
      <p:bgPr>
        <a:solidFill>
          <a:srgbClr val="536098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4A349A-A3BA-124D-AA9C-42EE9DF8D3E4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17;p42">
            <a:extLst>
              <a:ext uri="{FF2B5EF4-FFF2-40B4-BE49-F238E27FC236}">
                <a16:creationId xmlns:a16="http://schemas.microsoft.com/office/drawing/2014/main" id="{D0BD3EDA-EBF1-854B-A419-6905070206A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33E55E-646B-D849-B69A-D7E01BB892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4042365" cy="28429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1D275F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A2EDFB-3389-5F42-8FC9-08505FE12C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10875" y="4691098"/>
            <a:ext cx="1007182" cy="27048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1DA039-078F-134B-9AFB-2F00DC6C57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0485" y="1014413"/>
            <a:ext cx="4042365" cy="28429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583494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1_Blank 2">
    <p:bg>
      <p:bgPr>
        <a:solidFill>
          <a:srgbClr val="536098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;p42">
            <a:extLst>
              <a:ext uri="{FF2B5EF4-FFF2-40B4-BE49-F238E27FC236}">
                <a16:creationId xmlns:a16="http://schemas.microsoft.com/office/drawing/2014/main" id="{809FF978-A5C0-9F45-8552-2F29FDA127B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8" name="Google Shape;17;p42">
            <a:extLst>
              <a:ext uri="{FF2B5EF4-FFF2-40B4-BE49-F238E27FC236}">
                <a16:creationId xmlns:a16="http://schemas.microsoft.com/office/drawing/2014/main" id="{D0BD3EDA-EBF1-854B-A419-6905070206A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A2EDFB-3389-5F42-8FC9-08505FE12C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10875" y="4691098"/>
            <a:ext cx="1007182" cy="27048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99602CB-056A-1BB3-9216-488CD638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24" y="1044077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763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1_Blank 2">
    <p:bg>
      <p:bgPr>
        <a:solidFill>
          <a:srgbClr val="1D275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;p42">
            <a:extLst>
              <a:ext uri="{FF2B5EF4-FFF2-40B4-BE49-F238E27FC236}">
                <a16:creationId xmlns:a16="http://schemas.microsoft.com/office/drawing/2014/main" id="{809FF978-A5C0-9F45-8552-2F29FDA127B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8" name="Google Shape;17;p42">
            <a:extLst>
              <a:ext uri="{FF2B5EF4-FFF2-40B4-BE49-F238E27FC236}">
                <a16:creationId xmlns:a16="http://schemas.microsoft.com/office/drawing/2014/main" id="{D0BD3EDA-EBF1-854B-A419-6905070206A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910875" y="4693244"/>
            <a:ext cx="1004526" cy="2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33E55E-646B-D849-B69A-D7E01BB892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1014413"/>
            <a:ext cx="8520600" cy="28429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1A2EDFB-3389-5F42-8FC9-08505FE12C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10875" y="4691098"/>
            <a:ext cx="1007182" cy="2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8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preserve="1" userDrawn="1">
  <p:cSld name="1_Blank 2">
    <p:bg>
      <p:bgPr>
        <a:solidFill>
          <a:srgbClr val="1D275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55;p21">
            <a:extLst>
              <a:ext uri="{FF2B5EF4-FFF2-40B4-BE49-F238E27FC236}">
                <a16:creationId xmlns:a16="http://schemas.microsoft.com/office/drawing/2014/main" id="{3DC9E88C-891E-9B15-BF4D-AD0B46CAD19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3448"/>
          <a:stretch/>
        </p:blipFill>
        <p:spPr>
          <a:xfrm>
            <a:off x="205740" y="957120"/>
            <a:ext cx="1657345" cy="11029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21;gb36a491348_0_3218">
            <a:extLst>
              <a:ext uri="{FF2B5EF4-FFF2-40B4-BE49-F238E27FC236}">
                <a16:creationId xmlns:a16="http://schemas.microsoft.com/office/drawing/2014/main" id="{F59A1D2A-0AD4-F048-5F81-19203882BBDE}"/>
              </a:ext>
            </a:extLst>
          </p:cNvPr>
          <p:cNvSpPr txBox="1"/>
          <p:nvPr userDrawn="1"/>
        </p:nvSpPr>
        <p:spPr>
          <a:xfrm>
            <a:off x="555860" y="2803875"/>
            <a:ext cx="49692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TITLE</a:t>
            </a:r>
            <a:endParaRPr sz="2000" b="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45447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AACF-3DA2-392F-43EE-96757A169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24" y="1044077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Google Shape;14;p42">
            <a:extLst>
              <a:ext uri="{FF2B5EF4-FFF2-40B4-BE49-F238E27FC236}">
                <a16:creationId xmlns:a16="http://schemas.microsoft.com/office/drawing/2014/main" id="{6E5AAF23-9024-5BBB-5E01-21AAE1583E1D}"/>
              </a:ext>
            </a:extLst>
          </p:cNvPr>
          <p:cNvSpPr txBox="1">
            <a:spLocks/>
          </p:cNvSpPr>
          <p:nvPr userDrawn="1"/>
        </p:nvSpPr>
        <p:spPr>
          <a:xfrm>
            <a:off x="311700" y="323457"/>
            <a:ext cx="8520600" cy="47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kern="1200" cap="none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2" name="Google Shape;21;p43">
            <a:extLst>
              <a:ext uri="{FF2B5EF4-FFF2-40B4-BE49-F238E27FC236}">
                <a16:creationId xmlns:a16="http://schemas.microsoft.com/office/drawing/2014/main" id="{9A93A33F-7000-A5FD-F11F-9D1ADD21A483}"/>
              </a:ext>
            </a:extLst>
          </p:cNvPr>
          <p:cNvSpPr txBox="1"/>
          <p:nvPr userDrawn="1"/>
        </p:nvSpPr>
        <p:spPr>
          <a:xfrm>
            <a:off x="179375" y="4742000"/>
            <a:ext cx="25278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 dirty="0">
                <a:solidFill>
                  <a:srgbClr val="B1B6D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CUJO LLC, confidential and proprietary shared under NDA</a:t>
            </a:r>
            <a:endParaRPr sz="700" b="0" i="0" u="none" strike="noStrike" cap="none" dirty="0">
              <a:solidFill>
                <a:srgbClr val="B1B6D0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B1B6D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7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49" r:id="rId13"/>
    <p:sldLayoutId id="2147483672" r:id="rId14"/>
    <p:sldLayoutId id="2147483666" r:id="rId15"/>
    <p:sldLayoutId id="2147483667" r:id="rId16"/>
    <p:sldLayoutId id="2147483668" r:id="rId17"/>
    <p:sldLayoutId id="2147483675" r:id="rId18"/>
    <p:sldLayoutId id="2147483680" r:id="rId19"/>
    <p:sldLayoutId id="2147483676" r:id="rId20"/>
    <p:sldLayoutId id="2147483681" r:id="rId21"/>
    <p:sldLayoutId id="2147483677" r:id="rId22"/>
    <p:sldLayoutId id="2147483684" r:id="rId23"/>
    <p:sldLayoutId id="2147483682" r:id="rId24"/>
    <p:sldLayoutId id="2147483651" r:id="rId25"/>
    <p:sldLayoutId id="2147483683" r:id="rId26"/>
    <p:sldLayoutId id="2147483698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9D5DCA-3579-8EBB-2B99-A53381C8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-29267"/>
            <a:ext cx="9161781" cy="5183918"/>
          </a:xfrm>
          <a:prstGeom prst="rect">
            <a:avLst/>
          </a:prstGeom>
        </p:spPr>
      </p:pic>
      <p:pic>
        <p:nvPicPr>
          <p:cNvPr id="7" name="Google Shape;73;p1">
            <a:extLst>
              <a:ext uri="{FF2B5EF4-FFF2-40B4-BE49-F238E27FC236}">
                <a16:creationId xmlns:a16="http://schemas.microsoft.com/office/drawing/2014/main" id="{00721B62-27DC-E44A-BCDA-4F98CCF9CC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2" y="-26750"/>
            <a:ext cx="8319700" cy="5170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6435E7">
                <a:alpha val="29803"/>
              </a:srgbClr>
            </a:outerShdw>
          </a:effectLst>
        </p:spPr>
      </p:pic>
      <p:sp>
        <p:nvSpPr>
          <p:cNvPr id="8" name="Google Shape;74;p1">
            <a:extLst>
              <a:ext uri="{FF2B5EF4-FFF2-40B4-BE49-F238E27FC236}">
                <a16:creationId xmlns:a16="http://schemas.microsoft.com/office/drawing/2014/main" id="{AE579128-DF5C-5B41-AB69-752123E1C5FA}"/>
              </a:ext>
            </a:extLst>
          </p:cNvPr>
          <p:cNvSpPr txBox="1"/>
          <p:nvPr/>
        </p:nvSpPr>
        <p:spPr>
          <a:xfrm>
            <a:off x="532997" y="2645850"/>
            <a:ext cx="5518667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Java Microbenchmark Harness (JMH)</a:t>
            </a:r>
            <a:endParaRPr sz="2400" b="1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  <p:pic>
        <p:nvPicPr>
          <p:cNvPr id="9" name="Google Shape;75;p1">
            <a:extLst>
              <a:ext uri="{FF2B5EF4-FFF2-40B4-BE49-F238E27FC236}">
                <a16:creationId xmlns:a16="http://schemas.microsoft.com/office/drawing/2014/main" id="{4FB08A71-7671-E643-8B11-0E52F4A009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498" y="864675"/>
            <a:ext cx="1657345" cy="1657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6;p1">
            <a:extLst>
              <a:ext uri="{FF2B5EF4-FFF2-40B4-BE49-F238E27FC236}">
                <a16:creationId xmlns:a16="http://schemas.microsoft.com/office/drawing/2014/main" id="{D979A8F6-5A0F-4F49-A640-724355F32C39}"/>
              </a:ext>
            </a:extLst>
          </p:cNvPr>
          <p:cNvSpPr txBox="1"/>
          <p:nvPr/>
        </p:nvSpPr>
        <p:spPr>
          <a:xfrm>
            <a:off x="533398" y="3519150"/>
            <a:ext cx="49692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7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Saulius Tvarijonas</a:t>
            </a:r>
            <a:endParaRPr sz="1200" b="1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6165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Maven </a:t>
            </a:r>
            <a:r>
              <a:rPr lang="en-US" dirty="0"/>
              <a:t>preferred, but </a:t>
            </a:r>
            <a:r>
              <a:rPr lang="en-US" b="1" dirty="0"/>
              <a:t>Gradle</a:t>
            </a:r>
            <a:r>
              <a:rPr lang="en-US" dirty="0"/>
              <a:t> and </a:t>
            </a:r>
            <a:r>
              <a:rPr lang="en-US" b="1" dirty="0"/>
              <a:t>Scala SBT</a:t>
            </a:r>
            <a:r>
              <a:rPr lang="en-US" dirty="0"/>
              <a:t> plugins exists also</a:t>
            </a:r>
          </a:p>
          <a:p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6A85FE-A336-0BF2-0C21-E79743FC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71" y="1664139"/>
            <a:ext cx="46005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5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@BenchmarkMode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E5D10-7C63-5B59-A712-CFB210A3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88" y="795147"/>
            <a:ext cx="5714697" cy="38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@BenchmarkMode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D765E-2D5E-9B15-FA41-2DB8C83A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02" y="1014413"/>
            <a:ext cx="46005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2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@BenchmarkMode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F17FD-6125-EB08-CA23-02D16BA9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484" y="211994"/>
            <a:ext cx="2619568" cy="4447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39923E-7D78-3DC4-13C6-FE7E0CF0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03" y="795147"/>
            <a:ext cx="5753599" cy="25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5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 Elimination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2331C-78F9-7B3E-5E33-1EF07CF7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99" y="948853"/>
            <a:ext cx="7581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2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 Elimination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FFD58-DC37-5B5F-2B9B-6F5009B8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1" y="875995"/>
            <a:ext cx="63531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8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Folding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3FF7-0E94-3E9F-371E-F51F1099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3" y="920682"/>
            <a:ext cx="5587426" cy="37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8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83F78-6C8A-739C-1CD2-3ED557EA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5" y="867833"/>
            <a:ext cx="6334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@Params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6412B-0142-9970-C4E8-C92306AD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868525"/>
            <a:ext cx="7048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6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@Params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A7184-408A-5AB1-2654-DCBDB6C6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881944"/>
            <a:ext cx="6177139" cy="38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4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FFD4AC-7416-4D7F-D871-E7F054364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Benchmarks</a:t>
            </a:r>
          </a:p>
          <a:p>
            <a:r>
              <a:rPr lang="en-US" dirty="0"/>
              <a:t>JMH</a:t>
            </a:r>
          </a:p>
          <a:p>
            <a:r>
              <a:rPr lang="en-US" dirty="0"/>
              <a:t>CUJO Story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746BE0-F31C-0E53-0E41-2F3B82456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06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9A38E-53E0-3646-B6FE-6BC65290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99" y="1275523"/>
            <a:ext cx="4287267" cy="2397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30M agents online</a:t>
            </a:r>
          </a:p>
          <a:p>
            <a:r>
              <a:rPr lang="en-US" dirty="0"/>
              <a:t>Data stream &gt;1M </a:t>
            </a:r>
            <a:r>
              <a:rPr lang="en-US" dirty="0" err="1"/>
              <a:t>mps</a:t>
            </a:r>
            <a:endParaRPr lang="en-US" dirty="0"/>
          </a:p>
          <a:p>
            <a:r>
              <a:rPr lang="en-US" dirty="0"/>
              <a:t>Multiple services, &gt;2k CPUs</a:t>
            </a:r>
          </a:p>
          <a:p>
            <a:r>
              <a:rPr lang="en-US" dirty="0"/>
              <a:t>Profiling shows a few places worth investigation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D7B6C0-8CBF-0D43-8E62-24D6AA61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CUJO Story</a:t>
            </a:r>
          </a:p>
        </p:txBody>
      </p:sp>
    </p:spTree>
    <p:extLst>
      <p:ext uri="{BB962C8B-B14F-4D97-AF65-F5344CB8AC3E}">
        <p14:creationId xmlns:p14="http://schemas.microsoft.com/office/powerpoint/2010/main" val="2409431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to Bytes Serialization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0C15B-7893-9C90-10EA-193C83FAA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19" y="795147"/>
            <a:ext cx="3933676" cy="39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11 vs 17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40638-962D-41D1-AF7B-8FD293F4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9" y="1014413"/>
            <a:ext cx="6572250" cy="628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43C2D-54D3-31B5-1A72-FC579184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19" y="2083474"/>
            <a:ext cx="66103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90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@IntrinsicCandidate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43C2D-54D3-31B5-1A72-FC579184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9" y="1014413"/>
            <a:ext cx="6610350" cy="7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1EE40-356A-6A8C-4D74-F05F9FE3D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19" y="2690482"/>
            <a:ext cx="6753225" cy="69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E25C7-9D46-D0AF-E0D1-A062826AA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19" y="2333295"/>
            <a:ext cx="8343194" cy="258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C4A62A-9EA1-0BF4-0089-0ACC62F7A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19" y="3523989"/>
            <a:ext cx="5219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65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Profiling (-prof </a:t>
            </a:r>
            <a:r>
              <a:rPr lang="en-US" dirty="0" err="1"/>
              <a:t>gc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D781C-E62C-AD1C-10F7-627BDC0BA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14413"/>
            <a:ext cx="81153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03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39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6565" y="1441973"/>
            <a:ext cx="1589071" cy="1589071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7"/>
          <p:cNvSpPr txBox="1"/>
          <p:nvPr/>
        </p:nvSpPr>
        <p:spPr>
          <a:xfrm>
            <a:off x="2819550" y="3506600"/>
            <a:ext cx="38031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Q &amp; A </a:t>
            </a:r>
            <a:endParaRPr sz="2400" i="0" u="none" strike="noStrike" cap="none" dirty="0">
              <a:solidFill>
                <a:srgbClr val="FFFFFF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5908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853E-4016-AEE8-8A17-EE1DF5F9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550" y="323457"/>
            <a:ext cx="4259750" cy="471690"/>
          </a:xfrm>
        </p:spPr>
        <p:txBody>
          <a:bodyPr/>
          <a:lstStyle/>
          <a:p>
            <a:r>
              <a:rPr lang="en-US" dirty="0"/>
              <a:t>Performance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0E9FD-C4AE-3B26-1E94-81961062F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014413"/>
            <a:ext cx="4259750" cy="2842972"/>
          </a:xfrm>
        </p:spPr>
        <p:txBody>
          <a:bodyPr/>
          <a:lstStyle/>
          <a:p>
            <a:r>
              <a:rPr lang="en-US" dirty="0"/>
              <a:t>Improved UX</a:t>
            </a:r>
          </a:p>
          <a:p>
            <a:r>
              <a:rPr lang="en-US" dirty="0"/>
              <a:t>Reduced costs</a:t>
            </a:r>
          </a:p>
          <a:p>
            <a:r>
              <a:rPr lang="en-US" dirty="0"/>
              <a:t>Simplified architecture</a:t>
            </a:r>
          </a:p>
          <a:p>
            <a:r>
              <a:rPr lang="en-US" dirty="0"/>
              <a:t>Resource constraints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outdoor, tree, road, way&#10;&#10;Description automatically generated">
            <a:extLst>
              <a:ext uri="{FF2B5EF4-FFF2-40B4-BE49-F238E27FC236}">
                <a16:creationId xmlns:a16="http://schemas.microsoft.com/office/drawing/2014/main" id="{B0A93D76-D93E-5731-0273-3C668D3C1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7" t="-766" r="1371" b="766"/>
          <a:stretch/>
        </p:blipFill>
        <p:spPr>
          <a:xfrm>
            <a:off x="0" y="-46709"/>
            <a:ext cx="4035972" cy="51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4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853E-4016-AEE8-8A17-EE1DF5F9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550" y="323457"/>
            <a:ext cx="4259750" cy="471690"/>
          </a:xfrm>
        </p:spPr>
        <p:txBody>
          <a:bodyPr/>
          <a:lstStyle/>
          <a:p>
            <a:r>
              <a:rPr lang="en-US" dirty="0"/>
              <a:t>Improvement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0E9FD-C4AE-3B26-1E94-81961062F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014413"/>
            <a:ext cx="4259750" cy="2842972"/>
          </a:xfrm>
        </p:spPr>
        <p:txBody>
          <a:bodyPr/>
          <a:lstStyle/>
          <a:p>
            <a:r>
              <a:rPr lang="en-US" b="1" dirty="0"/>
              <a:t>Drop </a:t>
            </a:r>
            <a:r>
              <a:rPr lang="en-US" dirty="0"/>
              <a:t>unnecessary requirements</a:t>
            </a:r>
          </a:p>
          <a:p>
            <a:r>
              <a:rPr lang="en-US" b="1" dirty="0"/>
              <a:t>Add</a:t>
            </a:r>
            <a:r>
              <a:rPr lang="en-US" dirty="0"/>
              <a:t> more hardware resources</a:t>
            </a:r>
          </a:p>
          <a:p>
            <a:r>
              <a:rPr lang="en-US" b="1" dirty="0"/>
              <a:t>Optimize</a:t>
            </a:r>
            <a:r>
              <a:rPr lang="en-US" dirty="0"/>
              <a:t> application</a:t>
            </a:r>
          </a:p>
          <a:p>
            <a:endParaRPr lang="en-US" dirty="0"/>
          </a:p>
        </p:txBody>
      </p:sp>
      <p:pic>
        <p:nvPicPr>
          <p:cNvPr id="6" name="Picture 5" descr="A picture containing light, dark, night&#10;&#10;Description automatically generated">
            <a:extLst>
              <a:ext uri="{FF2B5EF4-FFF2-40B4-BE49-F238E27FC236}">
                <a16:creationId xmlns:a16="http://schemas.microsoft.com/office/drawing/2014/main" id="{9AD513A4-9110-0CB5-F842-2C0DCC80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27"/>
          <a:stretch/>
        </p:blipFill>
        <p:spPr>
          <a:xfrm>
            <a:off x="0" y="0"/>
            <a:ext cx="406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853E-4016-AEE8-8A17-EE1DF5F9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550" y="323457"/>
            <a:ext cx="4259750" cy="471690"/>
          </a:xfrm>
        </p:spPr>
        <p:txBody>
          <a:bodyPr/>
          <a:lstStyle/>
          <a:p>
            <a:r>
              <a:rPr lang="en-US" dirty="0"/>
              <a:t>Performance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0E9FD-C4AE-3B26-1E94-81961062F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014413"/>
            <a:ext cx="4259750" cy="2842972"/>
          </a:xfrm>
        </p:spPr>
        <p:txBody>
          <a:bodyPr/>
          <a:lstStyle/>
          <a:p>
            <a:r>
              <a:rPr lang="en-US" dirty="0"/>
              <a:t>Latency Test</a:t>
            </a:r>
          </a:p>
          <a:p>
            <a:r>
              <a:rPr lang="en-US" dirty="0"/>
              <a:t>Throughput Test</a:t>
            </a:r>
          </a:p>
          <a:p>
            <a:r>
              <a:rPr lang="en-US" dirty="0"/>
              <a:t>Load Test</a:t>
            </a:r>
          </a:p>
          <a:p>
            <a:r>
              <a:rPr lang="en-US" dirty="0"/>
              <a:t>Stress Test</a:t>
            </a:r>
          </a:p>
          <a:p>
            <a:r>
              <a:rPr lang="en-US" dirty="0"/>
              <a:t>Endurance Test</a:t>
            </a:r>
          </a:p>
          <a:p>
            <a:r>
              <a:rPr lang="en-US" dirty="0"/>
              <a:t>Capacity Test</a:t>
            </a:r>
          </a:p>
          <a:p>
            <a:r>
              <a:rPr lang="en-US" dirty="0"/>
              <a:t>Degradation Test</a:t>
            </a:r>
          </a:p>
          <a:p>
            <a:endParaRPr lang="en-US" dirty="0"/>
          </a:p>
        </p:txBody>
      </p:sp>
      <p:pic>
        <p:nvPicPr>
          <p:cNvPr id="6" name="Picture 5" descr="A picture containing light, dark, night&#10;&#10;Description automatically generated">
            <a:extLst>
              <a:ext uri="{FF2B5EF4-FFF2-40B4-BE49-F238E27FC236}">
                <a16:creationId xmlns:a16="http://schemas.microsoft.com/office/drawing/2014/main" id="{9AD513A4-9110-0CB5-F842-2C0DCC80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27"/>
          <a:stretch/>
        </p:blipFill>
        <p:spPr>
          <a:xfrm>
            <a:off x="0" y="0"/>
            <a:ext cx="406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853E-4016-AEE8-8A17-EE1DF5F9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550" y="323457"/>
            <a:ext cx="4259750" cy="471690"/>
          </a:xfrm>
        </p:spPr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0E9FD-C4AE-3B26-1E94-81961062F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014413"/>
            <a:ext cx="4259750" cy="2842972"/>
          </a:xfrm>
        </p:spPr>
        <p:txBody>
          <a:bodyPr/>
          <a:lstStyle/>
          <a:p>
            <a:r>
              <a:rPr lang="en-US" dirty="0"/>
              <a:t>Identify what you care</a:t>
            </a:r>
          </a:p>
          <a:p>
            <a:r>
              <a:rPr lang="en-US" dirty="0"/>
              <a:t>Optimize what matters first</a:t>
            </a:r>
          </a:p>
          <a:p>
            <a:r>
              <a:rPr lang="en-US" dirty="0"/>
              <a:t>Start from a big ones</a:t>
            </a:r>
          </a:p>
          <a:p>
            <a:r>
              <a:rPr lang="en-US" dirty="0"/>
              <a:t>Top-Down performance</a:t>
            </a:r>
          </a:p>
          <a:p>
            <a:endParaRPr lang="en-US" dirty="0"/>
          </a:p>
        </p:txBody>
      </p:sp>
      <p:pic>
        <p:nvPicPr>
          <p:cNvPr id="6" name="Picture 5" descr="A picture containing light, dark, night&#10;&#10;Description automatically generated">
            <a:extLst>
              <a:ext uri="{FF2B5EF4-FFF2-40B4-BE49-F238E27FC236}">
                <a16:creationId xmlns:a16="http://schemas.microsoft.com/office/drawing/2014/main" id="{9AD513A4-9110-0CB5-F842-2C0DCC80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27"/>
          <a:stretch/>
        </p:blipFill>
        <p:spPr>
          <a:xfrm>
            <a:off x="0" y="0"/>
            <a:ext cx="406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9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853E-4016-AEE8-8A17-EE1DF5F9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550" y="323457"/>
            <a:ext cx="4259750" cy="471690"/>
          </a:xfrm>
        </p:spPr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0E9FD-C4AE-3B26-1E94-81961062F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014413"/>
            <a:ext cx="4259750" cy="2842972"/>
          </a:xfrm>
        </p:spPr>
        <p:txBody>
          <a:bodyPr/>
          <a:lstStyle/>
          <a:p>
            <a:r>
              <a:rPr lang="en-US" dirty="0"/>
              <a:t>Macro benchmark</a:t>
            </a:r>
          </a:p>
          <a:p>
            <a:r>
              <a:rPr lang="en-US" dirty="0"/>
              <a:t>Micro benchmark</a:t>
            </a:r>
          </a:p>
          <a:p>
            <a:r>
              <a:rPr lang="en-US" dirty="0"/>
              <a:t>Pico</a:t>
            </a:r>
          </a:p>
          <a:p>
            <a:r>
              <a:rPr lang="en-US" dirty="0"/>
              <a:t>Nano</a:t>
            </a:r>
          </a:p>
          <a:p>
            <a:endParaRPr lang="en-US" dirty="0"/>
          </a:p>
        </p:txBody>
      </p:sp>
      <p:pic>
        <p:nvPicPr>
          <p:cNvPr id="6" name="Picture 5" descr="A picture containing light, dark, night&#10;&#10;Description automatically generated">
            <a:extLst>
              <a:ext uri="{FF2B5EF4-FFF2-40B4-BE49-F238E27FC236}">
                <a16:creationId xmlns:a16="http://schemas.microsoft.com/office/drawing/2014/main" id="{9AD513A4-9110-0CB5-F842-2C0DCC80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27"/>
          <a:stretch/>
        </p:blipFill>
        <p:spPr>
          <a:xfrm>
            <a:off x="0" y="0"/>
            <a:ext cx="406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4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853E-4016-AEE8-8A17-EE1DF5F9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550" y="323457"/>
            <a:ext cx="4259750" cy="471690"/>
          </a:xfrm>
        </p:spPr>
        <p:txBody>
          <a:bodyPr/>
          <a:lstStyle/>
          <a:p>
            <a:r>
              <a:rPr lang="en-US" dirty="0"/>
              <a:t>Try Not Microbenchmark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0E9FD-C4AE-3B26-1E94-81961062F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0" y="1014413"/>
            <a:ext cx="4259750" cy="2842972"/>
          </a:xfrm>
        </p:spPr>
        <p:txBody>
          <a:bodyPr/>
          <a:lstStyle/>
          <a:p>
            <a:r>
              <a:rPr lang="en-US" dirty="0"/>
              <a:t>Problem somewhere else</a:t>
            </a:r>
          </a:p>
          <a:p>
            <a:r>
              <a:rPr lang="en-US" dirty="0"/>
              <a:t>Try latest Java</a:t>
            </a:r>
          </a:p>
          <a:p>
            <a:r>
              <a:rPr lang="en-US" dirty="0"/>
              <a:t>Try ARM platform</a:t>
            </a:r>
          </a:p>
          <a:p>
            <a:r>
              <a:rPr lang="en-US" dirty="0" err="1"/>
              <a:t>GraalVM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light, dark, night&#10;&#10;Description automatically generated">
            <a:extLst>
              <a:ext uri="{FF2B5EF4-FFF2-40B4-BE49-F238E27FC236}">
                <a16:creationId xmlns:a16="http://schemas.microsoft.com/office/drawing/2014/main" id="{9AD513A4-9110-0CB5-F842-2C0DCC808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27"/>
          <a:stretch/>
        </p:blipFill>
        <p:spPr>
          <a:xfrm>
            <a:off x="0" y="0"/>
            <a:ext cx="406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3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2BDD-F124-0843-B025-C1EA14A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Microbenchmark Harness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FC2E-C774-8445-B394-F815A280A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Toolkit for writing java microbenchmarks</a:t>
            </a:r>
            <a:endParaRPr lang="en-US" dirty="0"/>
          </a:p>
          <a:p>
            <a:endParaRPr lang="en-US" dirty="0"/>
          </a:p>
          <a:p>
            <a:r>
              <a:rPr lang="en-US" sz="1200" dirty="0"/>
              <a:t>You can trust as written by JVM developers and part of OpenJDK</a:t>
            </a:r>
          </a:p>
          <a:p>
            <a:r>
              <a:rPr lang="en-US" sz="1200" dirty="0"/>
              <a:t>Allows to avoid major pitfalls</a:t>
            </a:r>
          </a:p>
          <a:p>
            <a:pPr lvl="1"/>
            <a:r>
              <a:rPr lang="en-US" sz="1200" dirty="0"/>
              <a:t>Warm-up</a:t>
            </a:r>
          </a:p>
          <a:p>
            <a:pPr lvl="1"/>
            <a:r>
              <a:rPr lang="en-US" sz="1200" dirty="0"/>
              <a:t>Loop Optimizations</a:t>
            </a:r>
          </a:p>
          <a:p>
            <a:pPr lvl="1"/>
            <a:r>
              <a:rPr lang="en-US" sz="1200" dirty="0"/>
              <a:t>Dead Code Elimination</a:t>
            </a:r>
          </a:p>
          <a:p>
            <a:pPr lvl="1"/>
            <a:r>
              <a:rPr lang="en-US" sz="1200" dirty="0"/>
              <a:t>Constant Folding</a:t>
            </a:r>
          </a:p>
          <a:p>
            <a:r>
              <a:rPr lang="en-US" sz="1200" dirty="0"/>
              <a:t>Control test environment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630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</Words>
  <Application>Microsoft Office PowerPoint</Application>
  <PresentationFormat>On-screen Show (16:9)</PresentationFormat>
  <Paragraphs>98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 Light</vt:lpstr>
      <vt:lpstr>Arial</vt:lpstr>
      <vt:lpstr>Calibri</vt:lpstr>
      <vt:lpstr>Office Theme</vt:lpstr>
      <vt:lpstr>PowerPoint Presentation</vt:lpstr>
      <vt:lpstr>PowerPoint Presentation</vt:lpstr>
      <vt:lpstr>Performance Matters</vt:lpstr>
      <vt:lpstr>Improvement Options</vt:lpstr>
      <vt:lpstr>Performance Testing</vt:lpstr>
      <vt:lpstr>Focus</vt:lpstr>
      <vt:lpstr>Benchmarks</vt:lpstr>
      <vt:lpstr>Try Not Microbenchmark</vt:lpstr>
      <vt:lpstr>Java Microbenchmark Harness</vt:lpstr>
      <vt:lpstr>Getting Started</vt:lpstr>
      <vt:lpstr>@BenchmarkMode</vt:lpstr>
      <vt:lpstr>@BenchmarkMode</vt:lpstr>
      <vt:lpstr>@BenchmarkMode</vt:lpstr>
      <vt:lpstr>Dead Code Elimination</vt:lpstr>
      <vt:lpstr>Dead Code Elimination</vt:lpstr>
      <vt:lpstr>Constant Folding</vt:lpstr>
      <vt:lpstr>Loops</vt:lpstr>
      <vt:lpstr>@Params</vt:lpstr>
      <vt:lpstr>@Params</vt:lpstr>
      <vt:lpstr>CUJO Story</vt:lpstr>
      <vt:lpstr>Long to Bytes Serialization</vt:lpstr>
      <vt:lpstr>Java 11 vs 17</vt:lpstr>
      <vt:lpstr>@IntrinsicCandidate</vt:lpstr>
      <vt:lpstr>Memory Profiling (-prof gc)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Darius Kancelskis</dc:creator>
  <cp:lastModifiedBy>Saulius Tvarijonas</cp:lastModifiedBy>
  <cp:revision>59</cp:revision>
  <dcterms:modified xsi:type="dcterms:W3CDTF">2023-03-22T16:20:29Z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0x0101008E9EC57A4453614BA3C3E27C0CDA68A5</vt:lpwstr>
  </property>
</Properties>
</file>